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5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6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7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41DD-3E62-BD47-B320-C9FE1F36CA10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C8E09-4D87-8242-BD58-BEA0705F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1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923700" y="2129589"/>
            <a:ext cx="2189747" cy="1937084"/>
          </a:xfrm>
          <a:prstGeom prst="ellipse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76" t="6720" r="20283"/>
          <a:stretch/>
        </p:blipFill>
        <p:spPr>
          <a:xfrm>
            <a:off x="2326901" y="2454274"/>
            <a:ext cx="1308992" cy="1253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3567" y="4134670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DIY Robots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185609" y="2142561"/>
            <a:ext cx="1913021" cy="1828800"/>
            <a:chOff x="5185611" y="2129589"/>
            <a:chExt cx="1913021" cy="1828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299" y="2248467"/>
              <a:ext cx="1641642" cy="159104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5185611" y="2129589"/>
              <a:ext cx="1913021" cy="1828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93545" y="4086543"/>
            <a:ext cx="129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Community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5" idx="6"/>
          </p:cNvCxnSpPr>
          <p:nvPr/>
        </p:nvCxnSpPr>
        <p:spPr>
          <a:xfrm>
            <a:off x="4113447" y="3098131"/>
            <a:ext cx="10721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4633" y="268762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BUILDS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109" t="1756" b="-1"/>
          <a:stretch/>
        </p:blipFill>
        <p:spPr>
          <a:xfrm>
            <a:off x="7928643" y="1465873"/>
            <a:ext cx="985633" cy="1061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224" y="2750203"/>
            <a:ext cx="974331" cy="71164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820526" y="1305815"/>
            <a:ext cx="1299411" cy="1381813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892685" y="2527570"/>
            <a:ext cx="1299411" cy="1156911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509149" y="3553028"/>
            <a:ext cx="1299411" cy="1236876"/>
            <a:chOff x="7928643" y="3852482"/>
            <a:chExt cx="1299411" cy="12368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0757" y="4011887"/>
              <a:ext cx="947847" cy="91841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1" name="Oval 20"/>
            <p:cNvSpPr/>
            <p:nvPr/>
          </p:nvSpPr>
          <p:spPr>
            <a:xfrm>
              <a:off x="7928643" y="3852482"/>
              <a:ext cx="1299411" cy="1236876"/>
            </a:xfrm>
            <a:prstGeom prst="ellipse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45469" y="4842587"/>
            <a:ext cx="15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AI Researchers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9082979" y="3654586"/>
            <a:ext cx="102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/>
              <a:t>Students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149403" y="1762517"/>
            <a:ext cx="101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Teachers</a:t>
            </a:r>
            <a:endParaRPr lang="en-US" b="1" dirty="0"/>
          </a:p>
        </p:txBody>
      </p:sp>
      <p:cxnSp>
        <p:nvCxnSpPr>
          <p:cNvPr id="25" name="Straight Arrow Connector 24"/>
          <p:cNvCxnSpPr>
            <a:stCxn id="8" idx="5"/>
            <a:endCxn id="21" idx="2"/>
          </p:cNvCxnSpPr>
          <p:nvPr/>
        </p:nvCxnSpPr>
        <p:spPr>
          <a:xfrm>
            <a:off x="6818475" y="3703539"/>
            <a:ext cx="690674" cy="4679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6"/>
            <a:endCxn id="20" idx="2"/>
          </p:cNvCxnSpPr>
          <p:nvPr/>
        </p:nvCxnSpPr>
        <p:spPr>
          <a:xfrm>
            <a:off x="7098630" y="3056961"/>
            <a:ext cx="1794055" cy="490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962939" y="2241105"/>
            <a:ext cx="909439" cy="4055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1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8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5</cp:revision>
  <dcterms:created xsi:type="dcterms:W3CDTF">2018-12-29T21:02:46Z</dcterms:created>
  <dcterms:modified xsi:type="dcterms:W3CDTF">2018-12-30T17:04:57Z</dcterms:modified>
</cp:coreProperties>
</file>